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2" r:id="rId1"/>
    <p:sldMasterId id="2147483730" r:id="rId2"/>
    <p:sldMasterId id="2147483674" r:id="rId3"/>
    <p:sldMasterId id="2147483688" r:id="rId4"/>
    <p:sldMasterId id="2147483726" r:id="rId5"/>
  </p:sldMasterIdLst>
  <p:notesMasterIdLst>
    <p:notesMasterId r:id="rId8"/>
  </p:notesMasterIdLst>
  <p:sldIdLst>
    <p:sldId id="258" r:id="rId6"/>
    <p:sldId id="257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"/>
      <p:bold r:id="rId9"/>
      <p:italic r:id="rId9"/>
      <p:boldItalic r:id="rId9"/>
    </p:embeddedFont>
    <p:embeddedFont>
      <p:font typeface="Montserrat" pitchFamily="2" charset="77"/>
      <p:regular r:id="rId9"/>
      <p:bold r:id="rId9"/>
      <p:italic r:id="rId9"/>
      <p:bold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A83C"/>
    <a:srgbClr val="D5A845"/>
    <a:srgbClr val="F5B827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21"/>
    <p:restoredTop sz="96327"/>
  </p:normalViewPr>
  <p:slideViewPr>
    <p:cSldViewPr snapToGrid="0" snapToObjects="1">
      <p:cViewPr varScale="1">
        <p:scale>
          <a:sx n="110" d="100"/>
          <a:sy n="110" d="100"/>
        </p:scale>
        <p:origin x="2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font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3B8CF-26FF-4A40-8099-5B5CEC7EAD6D}" type="datetimeFigureOut">
              <a:rPr lang="en-US" smtClean="0"/>
              <a:t>8/19/21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4200-32C1-6E4C-A16C-504EDEFDF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9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DC7B14-5E1D-F04C-8AF0-EDAC6411A91C}"/>
              </a:ext>
            </a:extLst>
          </p:cNvPr>
          <p:cNvSpPr txBox="1"/>
          <p:nvPr userDrawn="1"/>
        </p:nvSpPr>
        <p:spPr>
          <a:xfrm>
            <a:off x="0" y="2459503"/>
            <a:ext cx="6645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0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DARK COVER OPTIONS  (FULL)</a:t>
            </a:r>
          </a:p>
        </p:txBody>
      </p:sp>
      <p:sp>
        <p:nvSpPr>
          <p:cNvPr id="3" name="Striped Right Arrow 2">
            <a:extLst>
              <a:ext uri="{FF2B5EF4-FFF2-40B4-BE49-F238E27FC236}">
                <a16:creationId xmlns:a16="http://schemas.microsoft.com/office/drawing/2014/main" id="{A7497156-42C9-D441-B25E-BCCBB30CEE63}"/>
              </a:ext>
            </a:extLst>
          </p:cNvPr>
          <p:cNvSpPr/>
          <p:nvPr userDrawn="1"/>
        </p:nvSpPr>
        <p:spPr>
          <a:xfrm>
            <a:off x="6132786" y="2341178"/>
            <a:ext cx="3011214" cy="21756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A8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8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8E8C-B0D7-5940-8C75-1B8F8A07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960120"/>
            <a:ext cx="7607299" cy="1133856"/>
          </a:xfrm>
          <a:prstGeom prst="rect">
            <a:avLst/>
          </a:prstGeom>
        </p:spPr>
        <p:txBody>
          <a:bodyPr anchor="b"/>
          <a:lstStyle>
            <a:lvl1pPr>
              <a:defRPr sz="3200" b="1" i="0"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3A90-85D2-7747-8F98-CB10DEC039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350" y="2093913"/>
            <a:ext cx="7607300" cy="593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347F14-5283-BE4E-ACB4-B491379AC7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68350" y="2687638"/>
            <a:ext cx="7607300" cy="3589337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="0" i="0">
                <a:latin typeface="Calibri" panose="020F0502020204030204" pitchFamily="34" charset="0"/>
              </a:defRPr>
            </a:lvl1pPr>
            <a:lvl2pPr>
              <a:defRPr sz="2000"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add body – no bullets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59707C-AF1D-2747-A40B-6DF75446B8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8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8E8C-B0D7-5940-8C75-1B8F8A077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96" y="960120"/>
            <a:ext cx="7607554" cy="1133856"/>
          </a:xfrm>
          <a:prstGeom prst="rect">
            <a:avLst/>
          </a:prstGeom>
        </p:spPr>
        <p:txBody>
          <a:bodyPr anchor="b"/>
          <a:lstStyle>
            <a:lvl1pPr>
              <a:defRPr sz="3200" b="1" i="0"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3A90-85D2-7747-8F98-CB10DEC039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8350" y="2093913"/>
            <a:ext cx="7607300" cy="593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347F14-5283-BE4E-ACB4-B491379AC7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68350" y="2687638"/>
            <a:ext cx="7607300" cy="358933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800" b="0" i="0">
                <a:latin typeface="Calibri" panose="020F0502020204030204" pitchFamily="34" charset="0"/>
              </a:defRPr>
            </a:lvl1pPr>
            <a:lvl2pPr>
              <a:defRPr sz="1600" b="0" i="0">
                <a:latin typeface="Calibri" panose="020F0502020204030204" pitchFamily="34" charset="0"/>
              </a:defRPr>
            </a:lvl2pPr>
            <a:lvl3pPr>
              <a:defRPr sz="1400" b="0" i="0" baseline="0">
                <a:latin typeface="Calibri" panose="020F0502020204030204" pitchFamily="34" charset="0"/>
              </a:defRPr>
            </a:lvl3pPr>
            <a:lvl4pPr>
              <a:defRPr sz="1200" b="0" i="0">
                <a:latin typeface="Calibri" panose="020F0502020204030204" pitchFamily="34" charset="0"/>
              </a:defRPr>
            </a:lvl4pPr>
            <a:lvl5pPr>
              <a:defRPr sz="11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body – bullets</a:t>
            </a:r>
          </a:p>
          <a:p>
            <a:pPr lvl="1"/>
            <a:r>
              <a:rPr lang="en-US" sz="1600" dirty="0"/>
              <a:t>Second level</a:t>
            </a:r>
          </a:p>
          <a:p>
            <a:pPr lvl="2"/>
            <a:r>
              <a:rPr lang="en-US" sz="1400" dirty="0"/>
              <a:t>Third level</a:t>
            </a:r>
          </a:p>
          <a:p>
            <a:pPr lvl="3"/>
            <a:r>
              <a:rPr lang="en-US" sz="1200" dirty="0"/>
              <a:t>Fourth  level</a:t>
            </a:r>
          </a:p>
          <a:p>
            <a:pPr lvl="4"/>
            <a:r>
              <a:rPr lang="en-US" sz="1100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A56F21-C0AE-A24E-9518-1ED9760E2F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13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- objec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48056" y="1527048"/>
            <a:ext cx="4123944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71B070-5441-EC4A-8034-CBEB267613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6904" y="2110686"/>
            <a:ext cx="3944848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D161C1-2A6C-1D44-A99B-FBFF03996F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5906" y="2707360"/>
            <a:ext cx="3945846" cy="3170529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16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12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11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33F5D97-67D7-624E-A33E-2FBED1673E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6637AAC-895B-6049-91FE-DB93F9229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789" y="777240"/>
            <a:ext cx="3944848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4273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no bullets - objec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48056" y="1527048"/>
            <a:ext cx="4123944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FB3336-AA35-BB4C-8218-B31ADE71E6D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977722F-6072-1443-B043-DEDF6C162D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6904" y="2110686"/>
            <a:ext cx="3944848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1679F99-F33F-E04A-8A9C-9F136C72CE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5906" y="2707360"/>
            <a:ext cx="3945846" cy="3170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1">
            <a:extLst>
              <a:ext uri="{FF2B5EF4-FFF2-40B4-BE49-F238E27FC236}">
                <a16:creationId xmlns:a16="http://schemas.microsoft.com/office/drawing/2014/main" id="{47022055-C76E-B64E-B07D-1CB72498C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789" y="777240"/>
            <a:ext cx="3944848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6936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- objec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94924" y="1527048"/>
            <a:ext cx="4123944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71B070-5441-EC4A-8034-CBEB267613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8096" y="2121408"/>
            <a:ext cx="3944848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D161C1-2A6C-1D44-A99B-FBFF03996F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7098" y="2711861"/>
            <a:ext cx="3945846" cy="3170529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16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12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11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F55B3F-1EEE-4042-86C8-A294F4226C7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ADC5C568-EB34-5841-A964-673EAF7A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785123"/>
            <a:ext cx="3944848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968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no bullets - objec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794924" y="1527048"/>
            <a:ext cx="4123944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FC537D-F0C0-974F-9C12-49414CB98FE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FD2E875-9B1D-E344-9E93-6F5C46B5E5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8096" y="2121408"/>
            <a:ext cx="3944848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C3D9780-A432-234F-B6BA-08CD18E871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7098" y="2711861"/>
            <a:ext cx="3945846" cy="3170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1921208-3B7C-7F47-AE29-715822FE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785123"/>
            <a:ext cx="3944848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9000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bject (no 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C2096-36A8-EB4A-ABB5-5DAAFF686BC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8096" y="1801368"/>
            <a:ext cx="7799831" cy="4224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 or body – no bullets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FCC28-F4F9-A946-8277-290B47A1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3965E4-FAF7-F54E-862F-4C8870E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08883"/>
            <a:ext cx="7799830" cy="1181805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371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bject or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C2096-36A8-EB4A-ABB5-5DAAFF686BC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8096" y="1801368"/>
            <a:ext cx="7799831" cy="4224528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object or body with bullets</a:t>
            </a:r>
          </a:p>
          <a:p>
            <a:pPr lvl="1"/>
            <a:endParaRPr lang="en-US" dirty="0"/>
          </a:p>
          <a:p>
            <a:pPr lvl="2"/>
            <a:endParaRPr lang="en-US" sz="1400" dirty="0"/>
          </a:p>
          <a:p>
            <a:pPr lvl="3"/>
            <a:endParaRPr lang="en-US" sz="1200" dirty="0"/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FCC28-F4F9-A946-8277-290B47A1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3965E4-FAF7-F54E-862F-4C8870E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08883"/>
            <a:ext cx="7799830" cy="1181805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1952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5710CC-8F1B-0042-904C-0AD61E9318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50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FE1BAF-1AF2-7743-87FD-F7D15D4FB492}"/>
              </a:ext>
            </a:extLst>
          </p:cNvPr>
          <p:cNvSpPr txBox="1"/>
          <p:nvPr userDrawn="1"/>
        </p:nvSpPr>
        <p:spPr>
          <a:xfrm>
            <a:off x="220717" y="2921167"/>
            <a:ext cx="5912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0" i="0" baseline="0" dirty="0">
                <a:solidFill>
                  <a:schemeClr val="tx1"/>
                </a:solidFill>
                <a:latin typeface="Calibri" panose="020F0502020204030204" pitchFamily="34" charset="0"/>
              </a:rPr>
              <a:t>DIVIDER OPTIONS</a:t>
            </a:r>
          </a:p>
        </p:txBody>
      </p:sp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F215A2F4-F572-CC4B-BB9A-FCAF07A2C29A}"/>
              </a:ext>
            </a:extLst>
          </p:cNvPr>
          <p:cNvSpPr/>
          <p:nvPr userDrawn="1"/>
        </p:nvSpPr>
        <p:spPr>
          <a:xfrm>
            <a:off x="6132786" y="2341178"/>
            <a:ext cx="3011214" cy="2175642"/>
          </a:xfrm>
          <a:prstGeom prst="strip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1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No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4B9A4-6F9E-1C45-BB76-E0B58BB52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6445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C0DC3B-B946-8340-90FF-0AAE082D2F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11588B-132A-0D44-B7C4-5A55720357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3" y="1431290"/>
            <a:ext cx="6203949" cy="23177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0" i="0" cap="all" spc="20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sz="3600" b="1" i="0" cap="all" spc="200" baseline="0" dirty="0">
                <a:solidFill>
                  <a:schemeClr val="accent2"/>
                </a:solidFill>
                <a:latin typeface="Montserrat" pitchFamily="2" charset="77"/>
              </a:rPr>
              <a:t>Add Divider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52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gold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93AE0A-601B-454C-907B-3E09CCE280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D5913-FA7D-B14E-9FF6-F1705B5980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1" y="1607320"/>
            <a:ext cx="6203950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85007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y Blu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6AC92-59F5-BB4B-A886-196B1E3F6C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4A422E-20D5-DF45-8D40-D2379067D1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1" y="1607320"/>
            <a:ext cx="6203950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919676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6AC92-59F5-BB4B-A886-196B1E3F6C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4A422E-20D5-DF45-8D40-D2379067D1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1" y="1607320"/>
            <a:ext cx="6203950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478686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mpki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58C16BC-D113-8541-98A8-2FA18F6A6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6302A62-13C8-5E40-BC36-D6E5EE325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1" y="1607320"/>
            <a:ext cx="6203950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739110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leaf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13C26-E85A-D140-AB87-80B9A8D26E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50592" y="3749040"/>
            <a:ext cx="6203950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9EDA34-32CF-9F49-85D6-5A7D749274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0591" y="1607320"/>
            <a:ext cx="6203950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24155394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36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Horiz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rgbClr val="D5A845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C9A45-71FB-A84A-B778-9963C83B7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0408" y="301752"/>
            <a:ext cx="381000" cy="1397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07004-E938-1040-9D5F-1B97B513DF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4455" y="274320"/>
            <a:ext cx="2734056" cy="19202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050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 / Department / Office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1C31B1B-3D77-3345-80F1-A9F7F84F5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6640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Vert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E727CF-EEAE-B04E-967B-C7C73F47D3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5268" y="435065"/>
            <a:ext cx="139700" cy="139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2F993E-6719-9B46-AD7B-D0A8483130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50573" y="1079080"/>
            <a:ext cx="139700" cy="1397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F4FA135-19D5-3E4B-8807-DF6813DD1DB8}"/>
              </a:ext>
            </a:extLst>
          </p:cNvPr>
          <p:cNvCxnSpPr/>
          <p:nvPr userDrawn="1"/>
        </p:nvCxnSpPr>
        <p:spPr>
          <a:xfrm>
            <a:off x="7378262" y="651423"/>
            <a:ext cx="980066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99ACA2-B8C4-274F-A9DD-2E8E2F21DC7B}"/>
              </a:ext>
            </a:extLst>
          </p:cNvPr>
          <p:cNvCxnSpPr/>
          <p:nvPr userDrawn="1"/>
        </p:nvCxnSpPr>
        <p:spPr>
          <a:xfrm>
            <a:off x="7378262" y="982125"/>
            <a:ext cx="980066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5C5EAE2-201C-5942-9CF1-C09BD72588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5268" y="746837"/>
            <a:ext cx="139700" cy="139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B9975-857D-5547-8BDD-EAADB9FEAE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8262" y="417938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09D250A-B25E-6649-AB4C-180B3A4EA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8262" y="733363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960B9C6-8EB9-E744-A6A0-4B52C30B94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78262" y="1058690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Partner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1E648F5-D2C9-8B44-8B4B-CB813E447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2214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DC7B14-5E1D-F04C-8AF0-EDAC6411A91C}"/>
              </a:ext>
            </a:extLst>
          </p:cNvPr>
          <p:cNvSpPr txBox="1"/>
          <p:nvPr userDrawn="1"/>
        </p:nvSpPr>
        <p:spPr>
          <a:xfrm>
            <a:off x="0" y="2459503"/>
            <a:ext cx="6645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0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LIGHT COVER OPTIONS  (FULL)</a:t>
            </a:r>
          </a:p>
        </p:txBody>
      </p:sp>
      <p:sp>
        <p:nvSpPr>
          <p:cNvPr id="3" name="Striped Right Arrow 2">
            <a:extLst>
              <a:ext uri="{FF2B5EF4-FFF2-40B4-BE49-F238E27FC236}">
                <a16:creationId xmlns:a16="http://schemas.microsoft.com/office/drawing/2014/main" id="{A7497156-42C9-D441-B25E-BCCBB30CEE63}"/>
              </a:ext>
            </a:extLst>
          </p:cNvPr>
          <p:cNvSpPr/>
          <p:nvPr userDrawn="1"/>
        </p:nvSpPr>
        <p:spPr>
          <a:xfrm>
            <a:off x="6132786" y="2341178"/>
            <a:ext cx="3011214" cy="21756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A8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9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No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4B9A4-6F9E-1C45-BB76-E0B58BB52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9147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Horiz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C9A45-71FB-A84A-B778-9963C83B7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0408" y="301752"/>
            <a:ext cx="381000" cy="1397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07004-E938-1040-9D5F-1B97B513DF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34455" y="274320"/>
            <a:ext cx="2734056" cy="19202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050" b="0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 / Department / Office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1C31B1B-3D77-3345-80F1-A9F7F84F5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96995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Vert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9513" y="2374900"/>
            <a:ext cx="5919787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49513" y="5019675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9051" y="5355446"/>
            <a:ext cx="5919787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0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E727CF-EEAE-B04E-967B-C7C73F47D3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5268" y="435065"/>
            <a:ext cx="139700" cy="139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2F993E-6719-9B46-AD7B-D0A8483130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50573" y="1079080"/>
            <a:ext cx="139700" cy="1397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F4FA135-19D5-3E4B-8807-DF6813DD1DB8}"/>
              </a:ext>
            </a:extLst>
          </p:cNvPr>
          <p:cNvCxnSpPr/>
          <p:nvPr userDrawn="1"/>
        </p:nvCxnSpPr>
        <p:spPr>
          <a:xfrm>
            <a:off x="7378262" y="651423"/>
            <a:ext cx="980066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99ACA2-B8C4-274F-A9DD-2E8E2F21DC7B}"/>
              </a:ext>
            </a:extLst>
          </p:cNvPr>
          <p:cNvCxnSpPr/>
          <p:nvPr userDrawn="1"/>
        </p:nvCxnSpPr>
        <p:spPr>
          <a:xfrm>
            <a:off x="7378262" y="982125"/>
            <a:ext cx="980066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5C5EAE2-201C-5942-9CF1-C09BD72588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45268" y="746837"/>
            <a:ext cx="139700" cy="139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B9975-857D-5547-8BDD-EAADB9FEAE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8262" y="417938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09D250A-B25E-6649-AB4C-180B3A4EA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78262" y="733363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960B9C6-8EB9-E744-A6A0-4B52C30B94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78262" y="1058690"/>
            <a:ext cx="1362456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0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Partner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1E648F5-D2C9-8B44-8B4B-CB813E447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9513" y="3744913"/>
            <a:ext cx="5919787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5042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B52E1AB2-79A2-B645-ADA2-CB83F6F88934}"/>
              </a:ext>
            </a:extLst>
          </p:cNvPr>
          <p:cNvSpPr txBox="1">
            <a:spLocks/>
          </p:cNvSpPr>
          <p:nvPr userDrawn="1"/>
        </p:nvSpPr>
        <p:spPr>
          <a:xfrm>
            <a:off x="5274679" y="6415908"/>
            <a:ext cx="3222049" cy="1903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800" b="1" i="0" spc="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UNIVERSITY AS IT’S MEANT TO BE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2BBCFF-A5E0-C24F-9A32-473467030E48}"/>
              </a:ext>
            </a:extLst>
          </p:cNvPr>
          <p:cNvSpPr txBox="1"/>
          <p:nvPr userDrawn="1"/>
        </p:nvSpPr>
        <p:spPr>
          <a:xfrm>
            <a:off x="220717" y="2341178"/>
            <a:ext cx="59120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0" i="0" baseline="0" dirty="0">
                <a:solidFill>
                  <a:schemeClr val="tx1"/>
                </a:solidFill>
                <a:latin typeface="Calibri" panose="020F0502020204030204" pitchFamily="34" charset="0"/>
              </a:rPr>
              <a:t>INSIDE PAGE LAYOUTS</a:t>
            </a:r>
          </a:p>
        </p:txBody>
      </p:sp>
      <p:sp>
        <p:nvSpPr>
          <p:cNvPr id="15" name="Striped Right Arrow 14">
            <a:extLst>
              <a:ext uri="{FF2B5EF4-FFF2-40B4-BE49-F238E27FC236}">
                <a16:creationId xmlns:a16="http://schemas.microsoft.com/office/drawing/2014/main" id="{7D043B80-F8DB-0A4D-8755-BF356AFCB4AB}"/>
              </a:ext>
            </a:extLst>
          </p:cNvPr>
          <p:cNvSpPr/>
          <p:nvPr userDrawn="1"/>
        </p:nvSpPr>
        <p:spPr>
          <a:xfrm>
            <a:off x="6132786" y="2341178"/>
            <a:ext cx="3011214" cy="2175642"/>
          </a:xfrm>
          <a:prstGeom prst="strip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7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3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6F2B48-DF03-FC43-A052-4C7D8CC4B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8096" y="6419088"/>
            <a:ext cx="3218688" cy="1920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 b="0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B3BD6AE-0456-5443-A1E0-E44118FF8A2F}"/>
              </a:ext>
            </a:extLst>
          </p:cNvPr>
          <p:cNvSpPr txBox="1">
            <a:spLocks/>
          </p:cNvSpPr>
          <p:nvPr userDrawn="1"/>
        </p:nvSpPr>
        <p:spPr>
          <a:xfrm>
            <a:off x="5274679" y="6415908"/>
            <a:ext cx="3222049" cy="1903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800" b="1" i="0" spc="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UNIVERSITY AS IT’S MEANT TO BE</a:t>
            </a:r>
          </a:p>
        </p:txBody>
      </p:sp>
    </p:spTree>
    <p:extLst>
      <p:ext uri="{BB962C8B-B14F-4D97-AF65-F5344CB8AC3E}">
        <p14:creationId xmlns:p14="http://schemas.microsoft.com/office/powerpoint/2010/main" val="246354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3" r:id="rId2"/>
    <p:sldLayoutId id="2147483684" r:id="rId3"/>
    <p:sldLayoutId id="2147483680" r:id="rId4"/>
    <p:sldLayoutId id="2147483685" r:id="rId5"/>
    <p:sldLayoutId id="2147483686" r:id="rId6"/>
    <p:sldLayoutId id="2147483687" r:id="rId7"/>
    <p:sldLayoutId id="2147483682" r:id="rId8"/>
    <p:sldLayoutId id="2147483729" r:id="rId9"/>
    <p:sldLayoutId id="2147483725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75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697" r:id="rId2"/>
    <p:sldLayoutId id="2147483698" r:id="rId3"/>
    <p:sldLayoutId id="2147483699" r:id="rId4"/>
    <p:sldLayoutId id="2147483728" r:id="rId5"/>
    <p:sldLayoutId id="2147483700" r:id="rId6"/>
    <p:sldLayoutId id="2147483701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359019-BAE5-3D45-9034-654C4A0529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4 x 3 Aspect Ratio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4E0CB-BA7D-BD48-A956-C24996582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Marketing &amp; Communications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C6F08-3637-1B43-A083-ECC43A382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August 2, 2021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F185A1-A326-AD45-B113-5B8759B522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Light cover option available as well</a:t>
            </a:r>
          </a:p>
        </p:txBody>
      </p:sp>
    </p:spTree>
    <p:extLst>
      <p:ext uri="{BB962C8B-B14F-4D97-AF65-F5344CB8AC3E}">
        <p14:creationId xmlns:p14="http://schemas.microsoft.com/office/powerpoint/2010/main" val="2042933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431D-A969-824E-9190-E7DB7E4E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63CCD-A3AA-5444-A725-01AD5DC1E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9D97C-781E-684D-8274-34B769092A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70283-5074-7F4E-8E65-E5C5B4C845D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2563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Cover Options - Full">
  <a:themeElements>
    <a:clrScheme name="St FX 1">
      <a:dk1>
        <a:srgbClr val="001B40"/>
      </a:dk1>
      <a:lt1>
        <a:srgbClr val="E6E6E6"/>
      </a:lt1>
      <a:dk2>
        <a:srgbClr val="323232"/>
      </a:dk2>
      <a:lt2>
        <a:srgbClr val="FFFFFF"/>
      </a:lt2>
      <a:accent1>
        <a:srgbClr val="DCA83C"/>
      </a:accent1>
      <a:accent2>
        <a:srgbClr val="415F8E"/>
      </a:accent2>
      <a:accent3>
        <a:srgbClr val="5E739E"/>
      </a:accent3>
      <a:accent4>
        <a:srgbClr val="D35D33"/>
      </a:accent4>
      <a:accent5>
        <a:srgbClr val="B1CD49"/>
      </a:accent5>
      <a:accent6>
        <a:srgbClr val="C8C8C8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ark Cover Options - Full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side Layouts">
  <a:themeElements>
    <a:clrScheme name="St FX 1">
      <a:dk1>
        <a:srgbClr val="001B40"/>
      </a:dk1>
      <a:lt1>
        <a:srgbClr val="E6E6E6"/>
      </a:lt1>
      <a:dk2>
        <a:srgbClr val="323232"/>
      </a:dk2>
      <a:lt2>
        <a:srgbClr val="FFFFFF"/>
      </a:lt2>
      <a:accent1>
        <a:srgbClr val="DCA83C"/>
      </a:accent1>
      <a:accent2>
        <a:srgbClr val="415F8E"/>
      </a:accent2>
      <a:accent3>
        <a:srgbClr val="5E739E"/>
      </a:accent3>
      <a:accent4>
        <a:srgbClr val="D35D33"/>
      </a:accent4>
      <a:accent5>
        <a:srgbClr val="B1CD49"/>
      </a:accent5>
      <a:accent6>
        <a:srgbClr val="C8C8C8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>
            <a:latin typeface="Montserrat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latin typeface="Montserrat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IVIDER OPTIONS">
  <a:themeElements>
    <a:clrScheme name="St FX 1">
      <a:dk1>
        <a:srgbClr val="001B40"/>
      </a:dk1>
      <a:lt1>
        <a:srgbClr val="E6E6E6"/>
      </a:lt1>
      <a:dk2>
        <a:srgbClr val="323232"/>
      </a:dk2>
      <a:lt2>
        <a:srgbClr val="FFFFFF"/>
      </a:lt2>
      <a:accent1>
        <a:srgbClr val="DCA83C"/>
      </a:accent1>
      <a:accent2>
        <a:srgbClr val="415F8E"/>
      </a:accent2>
      <a:accent3>
        <a:srgbClr val="5E739E"/>
      </a:accent3>
      <a:accent4>
        <a:srgbClr val="D35D33"/>
      </a:accent4>
      <a:accent5>
        <a:srgbClr val="B1CD49"/>
      </a:accent5>
      <a:accent6>
        <a:srgbClr val="C8C8C8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</TotalTime>
  <Words>28</Words>
  <Application>Microsoft Macintosh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Calibri</vt:lpstr>
      <vt:lpstr>Montserrat</vt:lpstr>
      <vt:lpstr>Arial</vt:lpstr>
      <vt:lpstr>Dark Cover Options - Full</vt:lpstr>
      <vt:lpstr>1_Dark Cover Options - Full</vt:lpstr>
      <vt:lpstr>Inside Layouts</vt:lpstr>
      <vt:lpstr>DIVIDER OPTIONS</vt:lpstr>
      <vt:lpstr>Blank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McCulloch</dc:creator>
  <cp:lastModifiedBy>Kyler Bell</cp:lastModifiedBy>
  <cp:revision>49</cp:revision>
  <cp:lastPrinted>2021-04-12T18:09:09Z</cp:lastPrinted>
  <dcterms:created xsi:type="dcterms:W3CDTF">2021-04-12T13:45:48Z</dcterms:created>
  <dcterms:modified xsi:type="dcterms:W3CDTF">2021-08-19T18:48:52Z</dcterms:modified>
</cp:coreProperties>
</file>